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芫荽" charset="1" panose="00000000000000000000"/>
      <p:regular r:id="rId18"/>
    </p:embeddedFont>
    <p:embeddedFont>
      <p:font typeface="王漢宗特黑體" charset="1" panose="02000500000000000000"/>
      <p:regular r:id="rId19"/>
    </p:embeddedFont>
    <p:embeddedFont>
      <p:font typeface="Noto Sans T Chinese" charset="1" panose="020B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IZ3CcgYk.mp4" Type="http://schemas.openxmlformats.org/officeDocument/2006/relationships/video"/><Relationship Id="rId4" Target="../media/VAGIZ3CcgYk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IZxszMpI.mp4" Type="http://schemas.openxmlformats.org/officeDocument/2006/relationships/video"/><Relationship Id="rId4" Target="../media/VAGIZxszMp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IZw2pW1I.mp4" Type="http://schemas.openxmlformats.org/officeDocument/2006/relationships/video"/><Relationship Id="rId4" Target="../media/VAGIZw2pW1I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0524" y="3698230"/>
            <a:ext cx="11190824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2000">
                <a:solidFill>
                  <a:srgbClr val="FFFFFF"/>
                </a:solidFill>
                <a:ea typeface="芫荽"/>
              </a:rPr>
              <a:t>租車管理系統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670" y="6591173"/>
            <a:ext cx="4986144" cy="28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王漢宗特黑體"/>
                <a:ea typeface="王漢宗特黑體"/>
              </a:rPr>
              <a:t>蔡尚原,   11024254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王漢宗特黑體"/>
                <a:ea typeface="王漢宗特黑體"/>
              </a:rPr>
              <a:t>蔡尚倫,   11024255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王漢宗特黑體"/>
                <a:ea typeface="王漢宗特黑體"/>
              </a:rPr>
              <a:t>郭翊丞,   11024249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王漢宗特黑體"/>
                <a:ea typeface="王漢宗特黑體"/>
              </a:rPr>
              <a:t>蔡曜羽,   11024160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3656" y="8366200"/>
            <a:ext cx="5583351" cy="153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</a:pPr>
          </a:p>
          <a:p>
            <a:pPr algn="ctr">
              <a:lnSpc>
                <a:spcPts val="6151"/>
              </a:lnSpc>
            </a:pPr>
            <a:r>
              <a:rPr lang="en-US" sz="4393">
                <a:solidFill>
                  <a:srgbClr val="FFFFFF"/>
                </a:solidFill>
                <a:latin typeface="芫荽"/>
                <a:ea typeface="芫荽"/>
              </a:rPr>
              <a:t>113 年 6 月 21 日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5651" y="2005662"/>
            <a:ext cx="12556699" cy="674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27714" y="1682788"/>
            <a:ext cx="12877066" cy="6921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61392" y="1820348"/>
            <a:ext cx="12365215" cy="664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2250" y="1028700"/>
            <a:ext cx="7315200" cy="3566160"/>
          </a:xfrm>
          <a:custGeom>
            <a:avLst/>
            <a:gdLst/>
            <a:ahLst/>
            <a:cxnLst/>
            <a:rect r="r" b="b" t="t" l="l"/>
            <a:pathLst>
              <a:path h="3566160" w="7315200">
                <a:moveTo>
                  <a:pt x="0" y="0"/>
                </a:moveTo>
                <a:lnTo>
                  <a:pt x="7315200" y="0"/>
                </a:lnTo>
                <a:lnTo>
                  <a:pt x="7315200" y="3566160"/>
                </a:lnTo>
                <a:lnTo>
                  <a:pt x="0" y="356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7725"/>
            <a:ext cx="233684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芫荽"/>
              </a:rPr>
              <a:t>目錄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53430"/>
            <a:ext cx="9188035" cy="502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ea typeface="芫荽"/>
              </a:rPr>
              <a:t>系統功能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ea typeface="芫荽"/>
              </a:rPr>
              <a:t>系統架構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</a:rPr>
              <a:t>Database Schema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UI 展示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38869"/>
            <a:ext cx="15982969" cy="328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Noto Sans T Chinese"/>
              </a:rPr>
              <a:t>可供會員查看租車的紀錄</a:t>
            </a:r>
          </a:p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Noto Sans T Chinese"/>
              </a:rPr>
              <a:t>可做新增查詢修改或刪除的動作</a:t>
            </a:r>
          </a:p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Noto Sans T Chinese"/>
              </a:rPr>
              <a:t>員工登入可看到所有客戶的紀錄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58800" y="22622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1571262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ea typeface="芫荽"/>
              </a:rPr>
              <a:t>一、功能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327" y="5802513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9066" y="9243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3" y="0"/>
                </a:lnTo>
                <a:lnTo>
                  <a:pt x="6200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07500" y="3959580"/>
            <a:ext cx="6273000" cy="212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87"/>
              </a:lnSpc>
              <a:spcBef>
                <a:spcPct val="0"/>
              </a:spcBef>
            </a:pPr>
            <a:r>
              <a:rPr lang="en-US" sz="12348">
                <a:solidFill>
                  <a:srgbClr val="FFFFFF"/>
                </a:solidFill>
                <a:ea typeface="芫荽"/>
              </a:rPr>
              <a:t>二、架構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5932" y="645899"/>
            <a:ext cx="13336136" cy="889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</a:rPr>
              <a:t>c</a:t>
            </a: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onfig.php建立連線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db.php資料庫建立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login.php登入頁面$_session_start()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register.php註冊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logout.php登出$_session_destroy()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index.php主資訊頁面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add_record.php新增紀錄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edit_record.php修改紀錄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delete_record.php刪除紀錄</a:t>
            </a:r>
          </a:p>
          <a:p>
            <a:pPr algn="l" marL="1091408" indent="-545704" lvl="1">
              <a:lnSpc>
                <a:spcPts val="7077"/>
              </a:lnSpc>
              <a:buFont typeface="Arial"/>
              <a:buChar char="•"/>
            </a:pPr>
            <a:r>
              <a:rPr lang="en-US" sz="5055">
                <a:solidFill>
                  <a:srgbClr val="000000"/>
                </a:solidFill>
                <a:latin typeface="芫荽"/>
                <a:ea typeface="芫荽"/>
              </a:rPr>
              <a:t>view_records.php查看所有租車紀錄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92220"/>
            <a:ext cx="10858005" cy="2523225"/>
          </a:xfrm>
          <a:custGeom>
            <a:avLst/>
            <a:gdLst/>
            <a:ahLst/>
            <a:cxnLst/>
            <a:rect r="r" b="b" t="t" l="l"/>
            <a:pathLst>
              <a:path h="2523225" w="10858005">
                <a:moveTo>
                  <a:pt x="0" y="0"/>
                </a:moveTo>
                <a:lnTo>
                  <a:pt x="10858005" y="0"/>
                </a:lnTo>
                <a:lnTo>
                  <a:pt x="10858005" y="2523225"/>
                </a:lnTo>
                <a:lnTo>
                  <a:pt x="0" y="252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797" y="6577074"/>
            <a:ext cx="10989908" cy="2681226"/>
          </a:xfrm>
          <a:custGeom>
            <a:avLst/>
            <a:gdLst/>
            <a:ahLst/>
            <a:cxnLst/>
            <a:rect r="r" b="b" t="t" l="l"/>
            <a:pathLst>
              <a:path h="2681226" w="10989908">
                <a:moveTo>
                  <a:pt x="0" y="0"/>
                </a:moveTo>
                <a:lnTo>
                  <a:pt x="10989908" y="0"/>
                </a:lnTo>
                <a:lnTo>
                  <a:pt x="10989908" y="2681226"/>
                </a:lnTo>
                <a:lnTo>
                  <a:pt x="0" y="2681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15219" y="3853135"/>
            <a:ext cx="230805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芫荽"/>
              </a:rPr>
              <a:t>使用者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3782859" cy="166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77"/>
              </a:lnSpc>
              <a:spcBef>
                <a:spcPct val="0"/>
              </a:spcBef>
            </a:pPr>
            <a:r>
              <a:rPr lang="en-US" sz="9698">
                <a:solidFill>
                  <a:srgbClr val="FFFFFF"/>
                </a:solidFill>
                <a:latin typeface="芫荽"/>
                <a:ea typeface="芫荽"/>
              </a:rPr>
              <a:t>三、Database Schema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5219" y="7416990"/>
            <a:ext cx="264140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芫荽"/>
              </a:rPr>
              <a:t>租車記錄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177" y="4927177"/>
            <a:ext cx="5359823" cy="5359823"/>
          </a:xfrm>
          <a:custGeom>
            <a:avLst/>
            <a:gdLst/>
            <a:ahLst/>
            <a:cxnLst/>
            <a:rect r="r" b="b" t="t" l="l"/>
            <a:pathLst>
              <a:path h="5359823" w="5359823">
                <a:moveTo>
                  <a:pt x="0" y="0"/>
                </a:moveTo>
                <a:lnTo>
                  <a:pt x="5359823" y="0"/>
                </a:lnTo>
                <a:lnTo>
                  <a:pt x="5359823" y="5359823"/>
                </a:lnTo>
                <a:lnTo>
                  <a:pt x="0" y="535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0651" y="3965947"/>
            <a:ext cx="10880977" cy="199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42"/>
              </a:lnSpc>
              <a:spcBef>
                <a:spcPct val="0"/>
              </a:spcBef>
            </a:pPr>
            <a:r>
              <a:rPr lang="en-US" sz="11673">
                <a:solidFill>
                  <a:srgbClr val="FFFFFF"/>
                </a:solidFill>
                <a:latin typeface="芫荽"/>
                <a:ea typeface="芫荽"/>
              </a:rPr>
              <a:t>四、UI展示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5937" y="2898723"/>
            <a:ext cx="14037259" cy="6870307"/>
          </a:xfrm>
          <a:custGeom>
            <a:avLst/>
            <a:gdLst/>
            <a:ahLst/>
            <a:cxnLst/>
            <a:rect r="r" b="b" t="t" l="l"/>
            <a:pathLst>
              <a:path h="6870307" w="14037259">
                <a:moveTo>
                  <a:pt x="0" y="0"/>
                </a:moveTo>
                <a:lnTo>
                  <a:pt x="14037259" y="0"/>
                </a:lnTo>
                <a:lnTo>
                  <a:pt x="14037259" y="6870307"/>
                </a:lnTo>
                <a:lnTo>
                  <a:pt x="0" y="68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611733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芫荽"/>
                <a:ea typeface="芫荽"/>
              </a:rPr>
              <a:t>有使用Session的功能傳遞租車的訊息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芫荽"/>
                <a:ea typeface="芫荽"/>
              </a:rPr>
              <a:t>login, index, add_records, delete...等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03197"/>
            <a:ext cx="8389719" cy="8583803"/>
          </a:xfrm>
          <a:custGeom>
            <a:avLst/>
            <a:gdLst/>
            <a:ahLst/>
            <a:cxnLst/>
            <a:rect r="r" b="b" t="t" l="l"/>
            <a:pathLst>
              <a:path h="8583803" w="8389719">
                <a:moveTo>
                  <a:pt x="0" y="0"/>
                </a:moveTo>
                <a:lnTo>
                  <a:pt x="8389719" y="0"/>
                </a:lnTo>
                <a:lnTo>
                  <a:pt x="8389719" y="8583803"/>
                </a:lnTo>
                <a:lnTo>
                  <a:pt x="0" y="858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1235" y="1703197"/>
            <a:ext cx="8356765" cy="8583803"/>
          </a:xfrm>
          <a:custGeom>
            <a:avLst/>
            <a:gdLst/>
            <a:ahLst/>
            <a:cxnLst/>
            <a:rect r="r" b="b" t="t" l="l"/>
            <a:pathLst>
              <a:path h="8583803" w="8356765">
                <a:moveTo>
                  <a:pt x="0" y="0"/>
                </a:moveTo>
                <a:lnTo>
                  <a:pt x="8356765" y="0"/>
                </a:lnTo>
                <a:lnTo>
                  <a:pt x="8356765" y="8583803"/>
                </a:lnTo>
                <a:lnTo>
                  <a:pt x="0" y="8583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DAGIZREO_wM</dc:identifier>
  <dcterms:modified xsi:type="dcterms:W3CDTF">2011-08-01T06:04:30Z</dcterms:modified>
  <cp:revision>1</cp:revision>
  <dc:title>租車管理系統</dc:title>
</cp:coreProperties>
</file>